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FADECC07-5BCE-49A7-B8EE-70CD2AEB2F02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B1AF742-5F7F-49BF-A999-30F193C32FD3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88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27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9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36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2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2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1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65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94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81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ECC07-5BCE-49A7-B8EE-70CD2AEB2F02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сб 18.04.20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1AF742-5F7F-49BF-A999-30F193C32FD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1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chemeClr val="tx2"/>
                </a:solidFill>
              </a:defRPr>
            </a:lvl1pPr>
          </a:lstStyle>
          <a:p>
            <a:fld id="{99A0326C-08BD-4D21-ABE3-5015B1A533D5}" type="datetimeFigureOut">
              <a:rPr lang="ru-RU" smtClean="0"/>
              <a:t>сб 18.04.20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2"/>
                </a:solidFill>
              </a:defRPr>
            </a:lvl1pPr>
          </a:lstStyle>
          <a:p>
            <a:fld id="{D01D2993-A06A-48FC-8AD3-074F255CA15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ЧЁМ ИДЕТ РЕЧЬ?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2267744" y="1628800"/>
            <a:ext cx="4680520" cy="31497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Хоть, без рук, а не летает,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Безголосый, а свистит,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Хоть безрукий, но бывает,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Сосны с корнем вырывает,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Так порою, он сердит.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Только что он был везде –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Миг – и нет его нигде!                                                                                                   </a:t>
            </a:r>
          </a:p>
          <a:p>
            <a:pPr algn="ctr">
              <a:buNone/>
            </a:pP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246" l="667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76256" y="2132856"/>
            <a:ext cx="2091982" cy="158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5990" y="4797152"/>
            <a:ext cx="2232248" cy="1874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03" y="4149080"/>
            <a:ext cx="2381250" cy="2181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5208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4475273" cy="3628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ветер?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42817" y="1988840"/>
            <a:ext cx="4021671" cy="440776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7400" dirty="0" smtClean="0">
                <a:solidFill>
                  <a:schemeClr val="bg1"/>
                </a:solidFill>
              </a:rPr>
              <a:t>Тёплый воздух легче холодного. Он всегда стремиться вверх, а холодный  тяжелее, он стелиться понизу.</a:t>
            </a:r>
            <a:endParaRPr lang="ru-RU" sz="7400" i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ru-RU" sz="8000" b="1" i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8000" b="1" i="1" dirty="0" smtClean="0">
                <a:solidFill>
                  <a:srgbClr val="7030A0"/>
                </a:solidFill>
              </a:rPr>
              <a:t>Ветер – это воздух, который приходит в движение.</a:t>
            </a:r>
          </a:p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 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       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6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БЫВАЕТ ВЕТЕР?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147248" cy="43738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муссоны и бриз</a:t>
            </a:r>
          </a:p>
          <a:p>
            <a:endParaRPr lang="ru-RU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36912"/>
            <a:ext cx="3960440" cy="297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636912"/>
            <a:ext cx="3834309" cy="297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7501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ЕЩЕ БЫВАЕТ ВЕТЕР?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4752528" cy="346402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Сильные и опасные ветры называются – 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БУРЯ, УРАГАН, СМЕРЧ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9072" y="4208658"/>
            <a:ext cx="3552181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3544" y="1700808"/>
            <a:ext cx="3537710" cy="2363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41410"/>
            <a:ext cx="3526743" cy="2351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89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ЧЕЛОВЕК ИСПОЛЬЗУЕТ ВЕТЕР?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916832"/>
            <a:ext cx="3744416" cy="27363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Ветер, ветер, ветрище…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чего по свету рыщешь?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Лучше улицы мети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мельницы крути!</a:t>
            </a: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93096"/>
            <a:ext cx="2712302" cy="2034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653136"/>
            <a:ext cx="230425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916832"/>
            <a:ext cx="2712302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1844824"/>
            <a:ext cx="2494946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Лена\Desktop\76HW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4437112"/>
            <a:ext cx="260718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10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СДЕЛАТЬ ВЕРТУШКУ?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нам понадобится</a:t>
            </a:r>
            <a:r>
              <a:rPr lang="ru-RU" sz="3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Лист бумаги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 Ножницы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 Клей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 Линейка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5. Карандаш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6.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Трубочка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Гвоздик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пластилин</a:t>
            </a:r>
          </a:p>
          <a:p>
            <a:pPr marL="0" indent="0">
              <a:buNone/>
            </a:pPr>
            <a:endParaRPr lang="ru-RU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116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ДЕЙСТВИЙ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67544" y="2348880"/>
            <a:ext cx="4606280" cy="4144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Вырезать квадрат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Разрезать по диагонали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Завернуть уголки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Скрепить гвоздиком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132856"/>
            <a:ext cx="3888432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320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1</a:t>
            </a:r>
            <a:endParaRPr lang="ru-RU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9708" y="1628800"/>
            <a:ext cx="7848600" cy="4144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Делаем из листа бумаги квадрат со сторонами 10 см. </a:t>
            </a:r>
            <a:r>
              <a:rPr lang="ru-RU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Лишнее отрезаем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564904"/>
            <a:ext cx="532859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00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2</a:t>
            </a:r>
            <a:endParaRPr lang="ru-RU" sz="4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1276" y="1556792"/>
            <a:ext cx="7848600" cy="4144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Намечаем линии сгиба крест на крест и от центра отмечем по 2 см.</a:t>
            </a: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80928"/>
            <a:ext cx="439248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780928"/>
            <a:ext cx="338437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784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3</a:t>
            </a:r>
            <a:endParaRPr lang="ru-RU" sz="4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484784"/>
            <a:ext cx="7848600" cy="4144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Возьмём левый верхний край и приклеим к центру. Так же мы делаем с остальными.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564904"/>
            <a:ext cx="511256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769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4</a:t>
            </a:r>
            <a:endParaRPr lang="ru-RU" sz="4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147248" cy="444584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Проколем гвоздиком середину вертушки, а с другой стороны на гвоздик надеть резинку или налепить пластилин. А после - пластилин прикрепить к палочке, чтобы наша бумажная вертушка крутилась.</a:t>
            </a: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215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ВЕРТУШКА ГОТОВА</a:t>
            </a:r>
            <a:endParaRPr lang="ru-RU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628800"/>
            <a:ext cx="5616624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5260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6">
  <a:themeElements>
    <a:clrScheme name="Другая 6">
      <a:dk1>
        <a:srgbClr val="000000"/>
      </a:dk1>
      <a:lt1>
        <a:srgbClr val="FFFFFF"/>
      </a:lt1>
      <a:dk2>
        <a:srgbClr val="D1282E"/>
      </a:dk2>
      <a:lt2>
        <a:srgbClr val="66CCFF"/>
      </a:lt2>
      <a:accent1>
        <a:srgbClr val="FFFF00"/>
      </a:accent1>
      <a:accent2>
        <a:srgbClr val="F5C201"/>
      </a:accent2>
      <a:accent3>
        <a:srgbClr val="0070C0"/>
      </a:accent3>
      <a:accent4>
        <a:srgbClr val="0070C0"/>
      </a:accent4>
      <a:accent5>
        <a:srgbClr val="DC5924"/>
      </a:accent5>
      <a:accent6>
        <a:srgbClr val="D1282E"/>
      </a:accent6>
      <a:hlink>
        <a:srgbClr val="CC9900"/>
      </a:hlink>
      <a:folHlink>
        <a:srgbClr val="E57B7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250</Words>
  <Application>Microsoft Office PowerPoint</Application>
  <PresentationFormat>Экран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Тема16</vt:lpstr>
      <vt:lpstr>О ЧЁМ ИДЕТ РЕЧЬ?</vt:lpstr>
      <vt:lpstr>Что такое ветер?</vt:lpstr>
      <vt:lpstr>КАКОЙ БЫВАЕТ ВЕТЕР?</vt:lpstr>
      <vt:lpstr>КАКОЙ ЕЩЕ БЫВАЕТ ВЕТЕР?</vt:lpstr>
      <vt:lpstr>КАК ЧЕЛОВЕК ИСПОЛЬЗУЕТ ВЕТЕР?</vt:lpstr>
      <vt:lpstr>КАК СДЕЛАТЬ ВЕРТУШКУ?</vt:lpstr>
      <vt:lpstr>ПЛАН ДЕЙСТВИЙ</vt:lpstr>
      <vt:lpstr>ШАГ 1</vt:lpstr>
      <vt:lpstr>ШАГ 2</vt:lpstr>
      <vt:lpstr>ШАГ 3</vt:lpstr>
      <vt:lpstr>ШАГ 4</vt:lpstr>
      <vt:lpstr>ВЕРТУШКА ГОТОВА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veronika</dc:creator>
  <cp:lastModifiedBy>Пользователь</cp:lastModifiedBy>
  <cp:revision>6</cp:revision>
  <dcterms:created xsi:type="dcterms:W3CDTF">2016-04-06T19:44:13Z</dcterms:created>
  <dcterms:modified xsi:type="dcterms:W3CDTF">2020-04-18T15:56:17Z</dcterms:modified>
</cp:coreProperties>
</file>